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44A7E78-6B0C-4951-BF7E-91489223406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2013BF3-FAD8-4BB0-8618-F0B9645422A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11/04/23 9:03:14 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2" id="10" name="slide10">
            <a:extLst>
              <a:ext uri="{FF2B5EF4-FFF2-40B4-BE49-F238E27FC236}">
                <a16:creationId xmlns:a16="http://schemas.microsoft.com/office/drawing/2014/main" id="{AB8194ED-B69E-43CD-B2DF-505E27D9FA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36" y="0"/>
            <a:ext cx="218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1" name="slide11">
            <a:extLst>
              <a:ext uri="{FF2B5EF4-FFF2-40B4-BE49-F238E27FC236}">
                <a16:creationId xmlns:a16="http://schemas.microsoft.com/office/drawing/2014/main" id="{F92D080C-8970-4A88-8F8A-75F288C49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2" id="12" name="slide12">
            <a:extLst>
              <a:ext uri="{FF2B5EF4-FFF2-40B4-BE49-F238E27FC236}">
                <a16:creationId xmlns:a16="http://schemas.microsoft.com/office/drawing/2014/main" id="{7933E4B6-DE60-4361-9E5D-AAC779CE18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3" id="13" name="slide13">
            <a:extLst>
              <a:ext uri="{FF2B5EF4-FFF2-40B4-BE49-F238E27FC236}">
                <a16:creationId xmlns:a16="http://schemas.microsoft.com/office/drawing/2014/main" id="{7C4F9818-A909-4191-BE52-ADE772A557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4" id="14" name="slide14">
            <a:extLst>
              <a:ext uri="{FF2B5EF4-FFF2-40B4-BE49-F238E27FC236}">
                <a16:creationId xmlns:a16="http://schemas.microsoft.com/office/drawing/2014/main" id="{696BBBC0-71F7-4E9A-B44A-97FFDE0503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15" name="slide15">
            <a:extLst>
              <a:ext uri="{FF2B5EF4-FFF2-40B4-BE49-F238E27FC236}">
                <a16:creationId xmlns:a16="http://schemas.microsoft.com/office/drawing/2014/main" id="{075170AE-0C33-4803-B161-0FD6627EFA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6" id="16" name="slide16">
            <a:extLst>
              <a:ext uri="{FF2B5EF4-FFF2-40B4-BE49-F238E27FC236}">
                <a16:creationId xmlns:a16="http://schemas.microsoft.com/office/drawing/2014/main" id="{9907983C-6932-4E3B-95B8-176A226EB0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7" name="slide17">
            <a:extLst>
              <a:ext uri="{FF2B5EF4-FFF2-40B4-BE49-F238E27FC236}">
                <a16:creationId xmlns:a16="http://schemas.microsoft.com/office/drawing/2014/main" id="{73BA4428-135D-4697-B0DB-4A23DFF30D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1" id="18" name="slide18">
            <a:extLst>
              <a:ext uri="{FF2B5EF4-FFF2-40B4-BE49-F238E27FC236}">
                <a16:creationId xmlns:a16="http://schemas.microsoft.com/office/drawing/2014/main" id="{A3050A2E-35A2-48A6-BEF6-4C7F133FFD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31" id="19" name="slide19">
            <a:extLst>
              <a:ext uri="{FF2B5EF4-FFF2-40B4-BE49-F238E27FC236}">
                <a16:creationId xmlns:a16="http://schemas.microsoft.com/office/drawing/2014/main" id="{D825E60E-CE01-4A0B-8781-6C19D2BBC0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2897C74E-4BC8-4322-803B-510554E75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2" y="0"/>
            <a:ext cx="432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41" id="20" name="slide20">
            <a:extLst>
              <a:ext uri="{FF2B5EF4-FFF2-40B4-BE49-F238E27FC236}">
                <a16:creationId xmlns:a16="http://schemas.microsoft.com/office/drawing/2014/main" id="{3089C116-EEBC-468C-8B1F-37EE07491C2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51" id="21" name="slide21">
            <a:extLst>
              <a:ext uri="{FF2B5EF4-FFF2-40B4-BE49-F238E27FC236}">
                <a16:creationId xmlns:a16="http://schemas.microsoft.com/office/drawing/2014/main" id="{8AEE756D-B465-448F-B950-354A04772DD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61" id="22" name="slide22">
            <a:extLst>
              <a:ext uri="{FF2B5EF4-FFF2-40B4-BE49-F238E27FC236}">
                <a16:creationId xmlns:a16="http://schemas.microsoft.com/office/drawing/2014/main" id="{0CAAB083-D361-4832-8315-2F81A606205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C25421FB-42E0-49EE-B4F4-976F09711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65" y="0"/>
            <a:ext cx="6338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FDD55954-F95E-4C0C-A08F-F66D3504F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571750"/>
            <a:ext cx="99631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5" name="slide5">
            <a:extLst>
              <a:ext uri="{FF2B5EF4-FFF2-40B4-BE49-F238E27FC236}">
                <a16:creationId xmlns:a16="http://schemas.microsoft.com/office/drawing/2014/main" id="{075C0C19-0E6C-4A7E-81C1-2DB7948DD8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44" y="0"/>
            <a:ext cx="446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6" name="slide6">
            <a:extLst>
              <a:ext uri="{FF2B5EF4-FFF2-40B4-BE49-F238E27FC236}">
                <a16:creationId xmlns:a16="http://schemas.microsoft.com/office/drawing/2014/main" id="{AD23DC0F-E1DF-4E0D-B95F-22099913B3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772" y="0"/>
            <a:ext cx="432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7" name="slide7">
            <a:extLst>
              <a:ext uri="{FF2B5EF4-FFF2-40B4-BE49-F238E27FC236}">
                <a16:creationId xmlns:a16="http://schemas.microsoft.com/office/drawing/2014/main" id="{4A8748A6-B048-4783-B175-60F75854A5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19100"/>
            <a:ext cx="9867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9" id="8" name="slide8">
            <a:extLst>
              <a:ext uri="{FF2B5EF4-FFF2-40B4-BE49-F238E27FC236}">
                <a16:creationId xmlns:a16="http://schemas.microsoft.com/office/drawing/2014/main" id="{132680EA-BE3E-4AB6-96C7-423CC515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82" y="0"/>
            <a:ext cx="114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0" id="9" name="slide9">
            <a:extLst>
              <a:ext uri="{FF2B5EF4-FFF2-40B4-BE49-F238E27FC236}">
                <a16:creationId xmlns:a16="http://schemas.microsoft.com/office/drawing/2014/main" id="{63BE895C-6B96-450C-AA5C-45F1A883D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10" y="0"/>
            <a:ext cx="959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2023-04-11T15:34:20Z</dcterms:created>
  <dcterms:modified xsi:type="dcterms:W3CDTF">2023-04-11T15:34:20Z</dcterms:modified>
</cp:coreProperties>
</file>